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82" r:id="rId27"/>
    <p:sldId id="26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DAB"/>
    <a:srgbClr val="84DFAE"/>
    <a:srgbClr val="C9C9C9"/>
    <a:srgbClr val="05BC58"/>
    <a:srgbClr val="949494"/>
    <a:srgbClr val="E97132"/>
    <a:srgbClr val="A02B93"/>
    <a:srgbClr val="0070C0"/>
    <a:srgbClr val="FFC000"/>
    <a:srgbClr val="474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>
        <p:scale>
          <a:sx n="300" d="100"/>
          <a:sy n="300" d="100"/>
        </p:scale>
        <p:origin x="216" y="-1350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9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3A0893-1BEB-1E0D-58E4-8D24B06D25C1}"/>
              </a:ext>
            </a:extLst>
          </p:cNvPr>
          <p:cNvGrpSpPr/>
          <p:nvPr/>
        </p:nvGrpSpPr>
        <p:grpSpPr>
          <a:xfrm>
            <a:off x="1721674" y="1252815"/>
            <a:ext cx="2855202" cy="2336618"/>
            <a:chOff x="1721674" y="1252815"/>
            <a:chExt cx="2855202" cy="23366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925DFC-B67E-7EC1-ACED-A7E63E00207F}"/>
                </a:ext>
              </a:extLst>
            </p:cNvPr>
            <p:cNvGrpSpPr/>
            <p:nvPr/>
          </p:nvGrpSpPr>
          <p:grpSpPr>
            <a:xfrm rot="16200000">
              <a:off x="2934682" y="2378785"/>
              <a:ext cx="473730" cy="787451"/>
              <a:chOff x="5036730" y="2223393"/>
              <a:chExt cx="473730" cy="787451"/>
            </a:xfrm>
            <a:solidFill>
              <a:srgbClr val="81DDAB"/>
            </a:solidFill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3979F170-6160-CC65-E797-E1843ABA11A8}"/>
                  </a:ext>
                </a:extLst>
              </p:cNvPr>
              <p:cNvSpPr/>
              <p:nvPr/>
            </p:nvSpPr>
            <p:spPr>
              <a:xfrm rot="10800000">
                <a:off x="5135576" y="2223393"/>
                <a:ext cx="276038" cy="2769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C5BADD-AF85-457F-F00B-DB1644E53325}"/>
                  </a:ext>
                </a:extLst>
              </p:cNvPr>
              <p:cNvSpPr/>
              <p:nvPr/>
            </p:nvSpPr>
            <p:spPr>
              <a:xfrm>
                <a:off x="5036730" y="2494650"/>
                <a:ext cx="473730" cy="5161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E02E140-C5CE-20D5-108D-2C6234E80BE8}"/>
                </a:ext>
              </a:extLst>
            </p:cNvPr>
            <p:cNvGrpSpPr/>
            <p:nvPr/>
          </p:nvGrpSpPr>
          <p:grpSpPr>
            <a:xfrm>
              <a:off x="1721674" y="1252815"/>
              <a:ext cx="2855202" cy="2336618"/>
              <a:chOff x="1512124" y="1354415"/>
              <a:chExt cx="2855202" cy="2336618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201B7029-259C-BFE7-4ABB-A09D7410667B}"/>
                  </a:ext>
                </a:extLst>
              </p:cNvPr>
              <p:cNvSpPr/>
              <p:nvPr/>
            </p:nvSpPr>
            <p:spPr>
              <a:xfrm rot="10800000" flipH="1" flipV="1">
                <a:off x="2915069" y="2840570"/>
                <a:ext cx="276038" cy="276992"/>
              </a:xfrm>
              <a:prstGeom prst="triangl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2E9510C-6F2A-4DD9-B80B-91F9C0530E8B}"/>
                  </a:ext>
                </a:extLst>
              </p:cNvPr>
              <p:cNvGrpSpPr/>
              <p:nvPr/>
            </p:nvGrpSpPr>
            <p:grpSpPr>
              <a:xfrm>
                <a:off x="2866781" y="2365642"/>
                <a:ext cx="473730" cy="769390"/>
                <a:chOff x="2452511" y="2893824"/>
                <a:chExt cx="473730" cy="769390"/>
              </a:xfrm>
            </p:grpSpPr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49883540-8A74-C136-D849-1392990E3108}"/>
                    </a:ext>
                  </a:extLst>
                </p:cNvPr>
                <p:cNvSpPr/>
                <p:nvPr/>
              </p:nvSpPr>
              <p:spPr>
                <a:xfrm rot="10800000">
                  <a:off x="2563894" y="2893824"/>
                  <a:ext cx="276038" cy="276992"/>
                </a:xfrm>
                <a:prstGeom prst="triangle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C5740DA-153C-4911-71EB-E0597A2ADA05}"/>
                    </a:ext>
                  </a:extLst>
                </p:cNvPr>
                <p:cNvSpPr/>
                <p:nvPr/>
              </p:nvSpPr>
              <p:spPr>
                <a:xfrm>
                  <a:off x="2452511" y="3147020"/>
                  <a:ext cx="473730" cy="516194"/>
                </a:xfrm>
                <a:prstGeom prst="rect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5BA0605-AE12-693F-C486-C9F097F50F4A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305090" cy="2336618"/>
                <a:chOff x="2001630" y="4418131"/>
                <a:chExt cx="2305090" cy="233661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B66A95A-7AE1-DC24-EEAD-03241295E788}"/>
                    </a:ext>
                  </a:extLst>
                </p:cNvPr>
                <p:cNvGrpSpPr/>
                <p:nvPr/>
              </p:nvGrpSpPr>
              <p:grpSpPr>
                <a:xfrm>
                  <a:off x="2001630" y="4418131"/>
                  <a:ext cx="2305090" cy="2336618"/>
                  <a:chOff x="283210" y="1068894"/>
                  <a:chExt cx="2305090" cy="2336618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𝒓𝒐𝒕𝒂𝒕𝒆𝒅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81DDAB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𝒄𝒂𝒍𝒊𝒃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C9C9C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826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F43D7713-AABD-CFD9-8823-0704D6B48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1730" y="2591025"/>
                    <a:ext cx="2146570" cy="0"/>
                  </a:xfrm>
                  <a:prstGeom prst="straightConnector1">
                    <a:avLst/>
                  </a:prstGeom>
                  <a:ln w="9525">
                    <a:solidFill>
                      <a:srgbClr val="05BC58">
                        <a:alpha val="50000"/>
                      </a:srgbClr>
                    </a:solidFill>
                    <a:prstDash val="sysDot"/>
                    <a:headEnd type="triangl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0BD78FA6-4B83-B8C1-81C8-B85D0EC72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2851" y="1274293"/>
                    <a:ext cx="0" cy="2131219"/>
                  </a:xfrm>
                  <a:prstGeom prst="straightConnector1">
                    <a:avLst/>
                  </a:prstGeom>
                  <a:ln w="9525">
                    <a:solidFill>
                      <a:srgbClr val="949494">
                        <a:alpha val="50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23ED7-37DF-903F-1492-2F74A8B47774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43A303-1272-2525-9864-E86AE03F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300" y="1964376"/>
                <a:ext cx="1366877" cy="1574301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>
                      <a:solidFill>
                        <a:srgbClr val="A02B9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06847DD0-FFBD-FBA9-3E04-0E05AB422C0F}"/>
                  </a:ext>
                </a:extLst>
              </p:cNvPr>
              <p:cNvSpPr/>
              <p:nvPr/>
            </p:nvSpPr>
            <p:spPr>
              <a:xfrm flipH="1">
                <a:off x="2153466" y="1809413"/>
                <a:ext cx="935043" cy="1044934"/>
              </a:xfrm>
              <a:custGeom>
                <a:avLst/>
                <a:gdLst>
                  <a:gd name="csX0" fmla="*/ 0 w 935043"/>
                  <a:gd name="csY0" fmla="*/ 2596 h 1044934"/>
                  <a:gd name="csX1" fmla="*/ 234950 w 935043"/>
                  <a:gd name="csY1" fmla="*/ 21646 h 1044934"/>
                  <a:gd name="csX2" fmla="*/ 577850 w 935043"/>
                  <a:gd name="csY2" fmla="*/ 161346 h 1044934"/>
                  <a:gd name="csX3" fmla="*/ 730250 w 935043"/>
                  <a:gd name="csY3" fmla="*/ 307396 h 1044934"/>
                  <a:gd name="csX4" fmla="*/ 844550 w 935043"/>
                  <a:gd name="csY4" fmla="*/ 555046 h 1044934"/>
                  <a:gd name="csX5" fmla="*/ 927100 w 935043"/>
                  <a:gd name="csY5" fmla="*/ 967796 h 1044934"/>
                  <a:gd name="csX6" fmla="*/ 927100 w 935043"/>
                  <a:gd name="csY6" fmla="*/ 1043996 h 104493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935043" h="1044934">
                    <a:moveTo>
                      <a:pt x="0" y="2596"/>
                    </a:moveTo>
                    <a:cubicBezTo>
                      <a:pt x="69321" y="-1108"/>
                      <a:pt x="138642" y="-4812"/>
                      <a:pt x="234950" y="21646"/>
                    </a:cubicBezTo>
                    <a:cubicBezTo>
                      <a:pt x="331258" y="48104"/>
                      <a:pt x="495300" y="113721"/>
                      <a:pt x="577850" y="161346"/>
                    </a:cubicBezTo>
                    <a:cubicBezTo>
                      <a:pt x="660400" y="208971"/>
                      <a:pt x="685800" y="241779"/>
                      <a:pt x="730250" y="307396"/>
                    </a:cubicBezTo>
                    <a:cubicBezTo>
                      <a:pt x="774700" y="373013"/>
                      <a:pt x="811742" y="444979"/>
                      <a:pt x="844550" y="555046"/>
                    </a:cubicBezTo>
                    <a:cubicBezTo>
                      <a:pt x="877358" y="665113"/>
                      <a:pt x="913342" y="886304"/>
                      <a:pt x="927100" y="967796"/>
                    </a:cubicBezTo>
                    <a:cubicBezTo>
                      <a:pt x="940858" y="1049288"/>
                      <a:pt x="933979" y="1046642"/>
                      <a:pt x="927100" y="1043996"/>
                    </a:cubicBezTo>
                  </a:path>
                </a:pathLst>
              </a:custGeom>
              <a:noFill/>
              <a:ln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E9713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B6B8609B-6B7D-D049-C24F-91470EA548A8}"/>
                  </a:ext>
                </a:extLst>
              </p:cNvPr>
              <p:cNvSpPr/>
              <p:nvPr/>
            </p:nvSpPr>
            <p:spPr>
              <a:xfrm>
                <a:off x="2312126" y="1937968"/>
                <a:ext cx="1391194" cy="909735"/>
              </a:xfrm>
              <a:custGeom>
                <a:avLst/>
                <a:gdLst>
                  <a:gd name="csX0" fmla="*/ 1391194 w 1391194"/>
                  <a:gd name="csY0" fmla="*/ 191278 h 909735"/>
                  <a:gd name="csX1" fmla="*/ 1129937 w 1391194"/>
                  <a:gd name="csY1" fmla="*/ 47586 h 909735"/>
                  <a:gd name="csX2" fmla="*/ 751114 w 1391194"/>
                  <a:gd name="csY2" fmla="*/ 1866 h 909735"/>
                  <a:gd name="csX3" fmla="*/ 404948 w 1391194"/>
                  <a:gd name="csY3" fmla="*/ 99838 h 909735"/>
                  <a:gd name="csX4" fmla="*/ 195943 w 1391194"/>
                  <a:gd name="csY4" fmla="*/ 256592 h 909735"/>
                  <a:gd name="csX5" fmla="*/ 32657 w 1391194"/>
                  <a:gd name="csY5" fmla="*/ 687666 h 909735"/>
                  <a:gd name="csX6" fmla="*/ 0 w 1391194"/>
                  <a:gd name="csY6" fmla="*/ 909735 h 9097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391194" h="909735">
                    <a:moveTo>
                      <a:pt x="1391194" y="191278"/>
                    </a:moveTo>
                    <a:cubicBezTo>
                      <a:pt x="1313905" y="135216"/>
                      <a:pt x="1236617" y="79155"/>
                      <a:pt x="1129937" y="47586"/>
                    </a:cubicBezTo>
                    <a:cubicBezTo>
                      <a:pt x="1023257" y="16017"/>
                      <a:pt x="871945" y="-6843"/>
                      <a:pt x="751114" y="1866"/>
                    </a:cubicBezTo>
                    <a:cubicBezTo>
                      <a:pt x="630283" y="10575"/>
                      <a:pt x="497476" y="57384"/>
                      <a:pt x="404948" y="99838"/>
                    </a:cubicBezTo>
                    <a:cubicBezTo>
                      <a:pt x="312420" y="142292"/>
                      <a:pt x="257991" y="158621"/>
                      <a:pt x="195943" y="256592"/>
                    </a:cubicBezTo>
                    <a:cubicBezTo>
                      <a:pt x="133894" y="354563"/>
                      <a:pt x="65314" y="578809"/>
                      <a:pt x="32657" y="687666"/>
                    </a:cubicBezTo>
                    <a:cubicBezTo>
                      <a:pt x="0" y="796523"/>
                      <a:pt x="0" y="853129"/>
                      <a:pt x="0" y="909735"/>
                    </a:cubicBezTo>
                  </a:path>
                </a:pathLst>
              </a:custGeom>
              <a:noFill/>
              <a:ln>
                <a:solidFill>
                  <a:srgbClr val="E97132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83FFFF0-B7BD-FE08-42A9-4E63D19497EF}"/>
                  </a:ext>
                </a:extLst>
              </p:cNvPr>
              <p:cNvSpPr/>
              <p:nvPr/>
            </p:nvSpPr>
            <p:spPr>
              <a:xfrm>
                <a:off x="3133517" y="2111346"/>
                <a:ext cx="496389" cy="149347"/>
              </a:xfrm>
              <a:custGeom>
                <a:avLst/>
                <a:gdLst>
                  <a:gd name="csX0" fmla="*/ 496389 w 496389"/>
                  <a:gd name="csY0" fmla="*/ 149347 h 149347"/>
                  <a:gd name="csX1" fmla="*/ 359229 w 496389"/>
                  <a:gd name="csY1" fmla="*/ 64439 h 149347"/>
                  <a:gd name="csX2" fmla="*/ 137160 w 496389"/>
                  <a:gd name="csY2" fmla="*/ 5656 h 149347"/>
                  <a:gd name="csX3" fmla="*/ 0 w 496389"/>
                  <a:gd name="csY3" fmla="*/ 5656 h 14934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96389" h="149347">
                    <a:moveTo>
                      <a:pt x="496389" y="149347"/>
                    </a:moveTo>
                    <a:cubicBezTo>
                      <a:pt x="457744" y="118867"/>
                      <a:pt x="419100" y="88387"/>
                      <a:pt x="359229" y="64439"/>
                    </a:cubicBezTo>
                    <a:cubicBezTo>
                      <a:pt x="299357" y="40490"/>
                      <a:pt x="197031" y="15453"/>
                      <a:pt x="137160" y="5656"/>
                    </a:cubicBezTo>
                    <a:cubicBezTo>
                      <a:pt x="77289" y="-4141"/>
                      <a:pt x="38644" y="757"/>
                      <a:pt x="0" y="5656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9506931-11AC-715C-C4EE-052CF3A0A447}"/>
                </a:ext>
              </a:extLst>
            </p:cNvPr>
            <p:cNvSpPr/>
            <p:nvPr/>
          </p:nvSpPr>
          <p:spPr>
            <a:xfrm>
              <a:off x="2469719" y="273270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51D0F7D-B517-E336-75B8-361DB3509442}"/>
                </a:ext>
              </a:extLst>
            </p:cNvPr>
            <p:cNvSpPr/>
            <p:nvPr/>
          </p:nvSpPr>
          <p:spPr>
            <a:xfrm>
              <a:off x="3893351" y="199952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2CDAD70-CFEC-6EE9-58E7-3F9FD72AD380}"/>
                </a:ext>
              </a:extLst>
            </p:cNvPr>
            <p:cNvSpPr/>
            <p:nvPr/>
          </p:nvSpPr>
          <p:spPr>
            <a:xfrm>
              <a:off x="3269941" y="1947176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28D102-0394-2F82-60BE-1F516843D361}"/>
              </a:ext>
            </a:extLst>
          </p:cNvPr>
          <p:cNvGrpSpPr/>
          <p:nvPr/>
        </p:nvGrpSpPr>
        <p:grpSpPr>
          <a:xfrm>
            <a:off x="1770017" y="793716"/>
            <a:ext cx="3448594" cy="4104855"/>
            <a:chOff x="1770017" y="793716"/>
            <a:chExt cx="3448594" cy="410485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7FFDBA-E3B7-FB00-6F0A-4DC65C2E472C}"/>
                </a:ext>
              </a:extLst>
            </p:cNvPr>
            <p:cNvGrpSpPr/>
            <p:nvPr/>
          </p:nvGrpSpPr>
          <p:grpSpPr>
            <a:xfrm>
              <a:off x="1770017" y="1227909"/>
              <a:ext cx="3448594" cy="3670662"/>
              <a:chOff x="1770017" y="1227909"/>
              <a:chExt cx="3448594" cy="367066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C21EAED-2550-A353-8AE9-EB11344EB781}"/>
                  </a:ext>
                </a:extLst>
              </p:cNvPr>
              <p:cNvSpPr/>
              <p:nvPr/>
            </p:nvSpPr>
            <p:spPr>
              <a:xfrm>
                <a:off x="1770017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023F4-C47E-664C-3B4E-5205D76C357D}"/>
                  </a:ext>
                </a:extLst>
              </p:cNvPr>
              <p:cNvSpPr txBox="1"/>
              <p:nvPr/>
            </p:nvSpPr>
            <p:spPr>
              <a:xfrm>
                <a:off x="1977397" y="1227909"/>
                <a:ext cx="89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Source</a:t>
                </a:r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1C761-7E35-9D9C-22C9-1EC2E2CDBB23}"/>
                  </a:ext>
                </a:extLst>
              </p:cNvPr>
              <p:cNvSpPr txBox="1"/>
              <p:nvPr/>
            </p:nvSpPr>
            <p:spPr>
              <a:xfrm>
                <a:off x="4158894" y="1227909"/>
                <a:ext cx="823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Target</a:t>
                </a:r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85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88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5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68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70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2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AA32F8-BFF1-BEE1-01C1-59C24F9844B3}"/>
                  </a:ext>
                </a:extLst>
              </p:cNvPr>
              <p:cNvSpPr/>
              <p:nvPr/>
            </p:nvSpPr>
            <p:spPr>
              <a:xfrm>
                <a:off x="3912325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73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76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5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5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153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73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AD7DA80-C0BE-4B3D-B0CB-3C02B7E18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163087"/>
                <a:ext cx="1136591" cy="102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A6DF128F-390A-5F34-E2F7-FCBE89CF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457668"/>
                <a:ext cx="1325880" cy="11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2C30692-B249-1CC3-C267-6667A8274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2708215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815DC7-4DBE-6991-2E49-3D9B0DA5B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8346" y="3010534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A25A7C6-987F-B0C2-658C-B69C90EE0C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3297722"/>
                <a:ext cx="1215099" cy="108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10137DB-874F-BA48-7009-5F0F6AA47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504860"/>
                <a:ext cx="1173357" cy="147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6EAB44-4448-672E-353B-8485A1194D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773689"/>
                <a:ext cx="1304837" cy="112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122D336-4A54-6B7C-415E-BB125B528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4010597"/>
                <a:ext cx="1145223" cy="12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A640ADF-DB6A-9AE7-5134-C5D7D3B4A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303" y="4258701"/>
                <a:ext cx="1435872" cy="14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FEC7E9C4-FEB6-544C-CA1C-FC52DCDE8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8737" y="4517295"/>
                <a:ext cx="1314457" cy="99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5CC02A-AB1A-15F4-E47C-6257E81D60AF}"/>
                </a:ext>
              </a:extLst>
            </p:cNvPr>
            <p:cNvSpPr txBox="1"/>
            <p:nvPr/>
          </p:nvSpPr>
          <p:spPr>
            <a:xfrm>
              <a:off x="2423160" y="793716"/>
              <a:ext cx="230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Backward Mapping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47833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490FA-CE3A-2B00-1E08-EDA9271D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889BD-3CDA-A065-6F22-9A2A4BBD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5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13759</TotalTime>
  <Words>860</Words>
  <Application>Microsoft Office PowerPoint</Application>
  <PresentationFormat>와이드스크린</PresentationFormat>
  <Paragraphs>395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47</cp:revision>
  <dcterms:created xsi:type="dcterms:W3CDTF">2025-02-07T19:37:02Z</dcterms:created>
  <dcterms:modified xsi:type="dcterms:W3CDTF">2025-12-29T01:47:57Z</dcterms:modified>
</cp:coreProperties>
</file>